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59" r:id="rId9"/>
    <p:sldId id="262" r:id="rId10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5178-E97F-4600-9777-1D4069F9BFD8}" v="125" dt="2021-12-17T14:48:31.752"/>
    <p1510:client id="{E204D132-4CFC-4F24-0FBD-6FDAF349B147}" v="196" dt="2021-12-17T14:47:42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aele Yosha" userId="9e46ddaf-df5a-4623-8add-fe0b947d6181" providerId="ADAL" clId="{C0C05178-E97F-4600-9777-1D4069F9BFD8}"/>
    <pc:docChg chg="custSel modSld">
      <pc:chgData name="Vandaele Yosha" userId="9e46ddaf-df5a-4623-8add-fe0b947d6181" providerId="ADAL" clId="{C0C05178-E97F-4600-9777-1D4069F9BFD8}" dt="2021-12-17T14:48:31.752" v="124" actId="114"/>
      <pc:docMkLst>
        <pc:docMk/>
      </pc:docMkLst>
      <pc:sldChg chg="modSp mod">
        <pc:chgData name="Vandaele Yosha" userId="9e46ddaf-df5a-4623-8add-fe0b947d6181" providerId="ADAL" clId="{C0C05178-E97F-4600-9777-1D4069F9BFD8}" dt="2021-12-17T14:48:31.752" v="124" actId="114"/>
        <pc:sldMkLst>
          <pc:docMk/>
          <pc:sldMk cId="949077770" sldId="256"/>
        </pc:sldMkLst>
        <pc:spChg chg="mod">
          <ac:chgData name="Vandaele Yosha" userId="9e46ddaf-df5a-4623-8add-fe0b947d6181" providerId="ADAL" clId="{C0C05178-E97F-4600-9777-1D4069F9BFD8}" dt="2021-12-17T14:48:31.752" v="124" actId="114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  <pc:docChgLst>
    <pc:chgData name="Vandaele Yosha" userId="S::yosha.vandaele@howest.be::9e46ddaf-df5a-4623-8add-fe0b947d6181" providerId="AD" clId="Web-{E204D132-4CFC-4F24-0FBD-6FDAF349B147}"/>
    <pc:docChg chg="modSld">
      <pc:chgData name="Vandaele Yosha" userId="S::yosha.vandaele@howest.be::9e46ddaf-df5a-4623-8add-fe0b947d6181" providerId="AD" clId="Web-{E204D132-4CFC-4F24-0FBD-6FDAF349B147}" dt="2021-12-17T14:47:42.196" v="195" actId="20577"/>
      <pc:docMkLst>
        <pc:docMk/>
      </pc:docMkLst>
      <pc:sldChg chg="modSp">
        <pc:chgData name="Vandaele Yosha" userId="S::yosha.vandaele@howest.be::9e46ddaf-df5a-4623-8add-fe0b947d6181" providerId="AD" clId="Web-{E204D132-4CFC-4F24-0FBD-6FDAF349B147}" dt="2021-12-17T14:47:42.196" v="195" actId="20577"/>
        <pc:sldMkLst>
          <pc:docMk/>
          <pc:sldMk cId="949077770" sldId="256"/>
        </pc:sldMkLst>
        <pc:spChg chg="mod">
          <ac:chgData name="Vandaele Yosha" userId="S::yosha.vandaele@howest.be::9e46ddaf-df5a-4623-8add-fe0b947d6181" providerId="AD" clId="Web-{E204D132-4CFC-4F24-0FBD-6FDAF349B147}" dt="2021-12-17T14:47:42.196" v="195" actId="20577"/>
          <ac:spMkLst>
            <pc:docMk/>
            <pc:sldMk cId="949077770" sldId="256"/>
            <ac:spMk id="3" creationId="{510651AA-5F60-4B6E-8386-AEA67C018DF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AAC4-8D12-47CF-BE43-7EB46A4D59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AEBC-7606-4ADC-B5B0-6A3BC80A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DAEE-C80D-4F35-B786-91FB7CA48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E275-2AB5-4A66-A8E8-90F9ABC8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A5F36-6144-4864-8555-3C920AD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1827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8EC-44E3-4FD6-AF24-AC5021AF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38C05-3BE4-4F1F-A85F-EBF60F029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A43FC-668F-4A16-B33A-A1704CA8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EA9D-B745-4822-9D4F-8E34B45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1FCBD-2F9B-4E40-B993-5543BC62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554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262F4C-847A-45E8-89DF-86FADD929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5F776-752A-4772-8F18-20F7169A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D1A1-5C8E-4021-A99C-3556DF8A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59EE-6B67-4900-9B15-8052B4D98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93B4-0982-4C28-9583-53F588B9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44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51CC-2784-471A-819A-0BB647B6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8D80-3B7B-4F28-AEFD-D834AEBCC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B208A-B304-4974-A753-A386793B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83DB3-E76E-4DCC-A934-DE6FC576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E50E5-487F-4F26-B329-FF396CB2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258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2E1F-FBE7-4F65-94C7-B636380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C9729-7ECE-4365-98F3-8DFF780FE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8B8C-4C53-4B4C-BD2C-864D0D7B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7CEA2-7CAF-4851-A38B-618DD21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B7E0B-5EA5-473D-BF56-D86D080A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676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35E0-152D-4AF7-BD87-955474D0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9FBD-9AF6-494E-A906-31E047899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ECF5-FC69-44A2-865A-BF59EEA41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4A24-6932-4F11-BD5E-0F51DF2B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A03F3-39FB-4D6C-8751-A7EDF6009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43C9F-1845-44AD-86AA-8D2EC39E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249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56D3-AB15-4310-A6DA-FCCC1300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4F9E5-544E-408F-9A5B-5A9D043B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4E7D5-72F6-463A-BA78-97C231B7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0D308-9D2F-4E2B-98E8-42F65039F8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D9437-C09B-4818-B72A-8E54A3BA3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95E20-1927-449F-8CA5-4628C2F5A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8AC43-B655-428D-AE3D-DB74BBB1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E8EE6-694D-461F-AE93-765F8A3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57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436E-1F26-4110-83C7-943D2F42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8F822-E6C7-462B-97CD-78D3D4DF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244D-E53E-43D0-A4F2-9C9D674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03CDC-F7C2-4A6E-A008-CEB3A6D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56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3D8CF-1BB0-4BB5-A3C3-69A22EC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B160-C248-403F-AD25-158A965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B489-7B94-4B54-B3AF-E8AF8FD5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068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942C-8A0D-4781-A8F3-57B3EE3C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E01E5-1D61-43C7-B6CD-7037DCB14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A444E-E01C-4A28-83F1-E48254F6B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AD5B-93CF-4725-B418-C1ADE03F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9DC45-0596-4AB3-91ED-EC8B0A88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3885-5DD4-4DA8-B5F5-40745170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037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9836-3F3C-4E2F-9190-DEB510EE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6E0E5-A1D5-4606-A4EC-5A8116A48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41ED8-FBEC-48EB-B5A6-F5032E10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DA45B-1955-45CA-80B0-66008EC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C90FA-53E2-41CE-BD63-ECA490D3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A9B8D-2082-4BE4-BCE5-07F8F9334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786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389769-7B4A-4C8C-94A2-1CE676F4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073D-45AC-4934-9FAA-61975D5C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75320-EECE-4069-9EC1-5688F7A88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85877-2B37-48E7-8B6D-4D4ED486130A}" type="datetimeFigureOut">
              <a:rPr lang="en-BE" smtClean="0"/>
              <a:t>Thu, 20/01/2022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6D776-80A5-466B-B9A0-F462DF91C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87A-C974-47EE-BF90-816BF0B07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61DE-E191-4798-91BE-355EA90292A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8817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5F04-C22A-42D7-B131-70E81FD94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GPP Exam: Zombie AI</a:t>
            </a:r>
            <a:endParaRPr lang="en-BE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2D8355-C8ED-4293-A6DE-4F44016DD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907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, table&#10;&#10;Description automatically generated">
            <a:extLst>
              <a:ext uri="{FF2B5EF4-FFF2-40B4-BE49-F238E27FC236}">
                <a16:creationId xmlns:a16="http://schemas.microsoft.com/office/drawing/2014/main" id="{6DAD1B14-D5A3-4819-BB5B-C504D0C8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121"/>
            <a:ext cx="12192000" cy="6395879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B73905AA-0660-40FA-A1FB-471A310B3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121"/>
            <a:ext cx="12192000" cy="6395879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AF41A07D-E0AA-46B6-A44D-4C1F78D7F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9" y="462120"/>
            <a:ext cx="12192000" cy="6395879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57A6C45E-3324-4CD9-A209-409F6BDDF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119"/>
            <a:ext cx="12192000" cy="6395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18" y="-101027"/>
            <a:ext cx="10515600" cy="1325563"/>
          </a:xfrm>
        </p:spPr>
        <p:txBody>
          <a:bodyPr/>
          <a:lstStyle/>
          <a:p>
            <a:r>
              <a:rPr lang="en-US" dirty="0"/>
              <a:t>Decision Making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143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 handling</a:t>
            </a:r>
            <a:endParaRPr lang="en-BE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762F031-3030-40B6-B976-D8BBB5EE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20" y="4360520"/>
            <a:ext cx="4598316" cy="24601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8D624D-BE66-447D-9111-691EDD73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" y="4302764"/>
            <a:ext cx="4706271" cy="2517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0E56E8-7EFF-4E68-8F31-4BA231F7D6C1}"/>
              </a:ext>
            </a:extLst>
          </p:cNvPr>
          <p:cNvSpPr txBox="1"/>
          <p:nvPr/>
        </p:nvSpPr>
        <p:spPr>
          <a:xfrm>
            <a:off x="9440928" y="4084877"/>
            <a:ext cx="274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Facing an enemy and shoot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51B4B5-E302-48AB-A74C-7D8F3739952A}"/>
              </a:ext>
            </a:extLst>
          </p:cNvPr>
          <p:cNvSpPr txBox="1"/>
          <p:nvPr/>
        </p:nvSpPr>
        <p:spPr>
          <a:xfrm>
            <a:off x="50456" y="3937155"/>
            <a:ext cx="21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when bitten</a:t>
            </a:r>
            <a:endParaRPr lang="en-BE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61698E-8CD8-4547-AEC1-6E6AD9C10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487" y="2101492"/>
            <a:ext cx="5366174" cy="28351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DF8D24-DD6A-4192-9DDC-41CED3EC8F11}"/>
              </a:ext>
            </a:extLst>
          </p:cNvPr>
          <p:cNvSpPr txBox="1"/>
          <p:nvPr/>
        </p:nvSpPr>
        <p:spPr>
          <a:xfrm>
            <a:off x="4849090" y="1732160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backwards</a:t>
            </a:r>
          </a:p>
        </p:txBody>
      </p:sp>
    </p:spTree>
    <p:extLst>
      <p:ext uri="{BB962C8B-B14F-4D97-AF65-F5344CB8AC3E}">
        <p14:creationId xmlns:p14="http://schemas.microsoft.com/office/powerpoint/2010/main" val="3827530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3" y="1209024"/>
            <a:ext cx="10515600" cy="1325563"/>
          </a:xfrm>
        </p:spPr>
        <p:txBody>
          <a:bodyPr/>
          <a:lstStyle/>
          <a:p>
            <a:r>
              <a:rPr lang="en-US" dirty="0"/>
              <a:t>Inventory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8" y="3310657"/>
            <a:ext cx="10515600" cy="4351338"/>
          </a:xfrm>
        </p:spPr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Any item appearing in FOV gets remembered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Agent will go towards closest remembered item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Agent will always pick up the item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Duplicates or useless items get used or discarded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Agent uses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medkits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and food whenever falling below set threshold</a:t>
            </a:r>
          </a:p>
          <a:p>
            <a:endParaRPr lang="en-BE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BE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4B5B6AE-571E-40B8-8B3D-07A54153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654" y="480393"/>
            <a:ext cx="4723246" cy="25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B071-C63E-40D3-93C6-9F99F278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Movement &amp; exploration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5428-ACD8-4B22-96DC-2806680ED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Wander is simply heading in random direction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Direction gets changed on any of these conditions: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Has wandered too long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Agent went out of bounds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Agent or wander target is in purge zone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Goes to the center of any house that comes in view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Every house gets remembered for a set amount of time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Remembered houses get ignored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Every action has its own custom steering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behaviour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-&gt;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goap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E0A46-D197-4D0B-B936-66085D09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360" y="952499"/>
            <a:ext cx="3406640" cy="29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059B5-3DAC-40A4-A13E-FDB81F2A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B4DCB7F-00F5-418E-85C3-9C8A30F07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5" b="-3"/>
          <a:stretch/>
        </p:blipFill>
        <p:spPr bwMode="auto">
          <a:xfrm>
            <a:off x="10" y="3436226"/>
            <a:ext cx="609598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5F625DB-D897-4A08-8D28-3251FDB72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7" b="-2"/>
          <a:stretch/>
        </p:blipFill>
        <p:spPr bwMode="auto">
          <a:xfrm>
            <a:off x="6095990" y="3441149"/>
            <a:ext cx="6096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34D1798-334A-4E29-838E-8DAECE0EE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5" b="1"/>
          <a:stretch/>
        </p:blipFill>
        <p:spPr bwMode="auto">
          <a:xfrm>
            <a:off x="6121547" y="7226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9EF7C-1923-4D7A-AD1F-A517EF6E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0915" y="7226"/>
            <a:ext cx="6192462" cy="33041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9B99D4-9D8F-4D8D-B34C-E7FF524B380B}"/>
              </a:ext>
            </a:extLst>
          </p:cNvPr>
          <p:cNvSpPr/>
          <p:nvPr/>
        </p:nvSpPr>
        <p:spPr>
          <a:xfrm>
            <a:off x="4238999" y="2967588"/>
            <a:ext cx="3178608" cy="922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285F1-7A88-484F-9F7E-A0364611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043" y="2804456"/>
            <a:ext cx="10515600" cy="1325563"/>
          </a:xfrm>
        </p:spPr>
        <p:txBody>
          <a:bodyPr/>
          <a:lstStyle/>
          <a:p>
            <a:r>
              <a:rPr lang="en-US" dirty="0"/>
              <a:t>High scores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4060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TaxCatchAll xmlns="128482ec-0431-40d5-ab26-89ea2a4f3ccd" xsi:nil="true"/>
    <m99485b88215436a82099f8287cba0b0 xmlns="128482ec-0431-40d5-ab26-89ea2a4f3ccd">
      <Terms xmlns="http://schemas.microsoft.com/office/infopath/2007/PartnerControls"/>
    </m99485b88215436a82099f8287cba0b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3942CCEB3A674D8F1F6472CCEFB38E" ma:contentTypeVersion="8" ma:contentTypeDescription="Create a new document." ma:contentTypeScope="" ma:versionID="d4a29ba7a71e599f777fa532a7c1ebbe">
  <xsd:schema xmlns:xsd="http://www.w3.org/2001/XMLSchema" xmlns:xs="http://www.w3.org/2001/XMLSchema" xmlns:p="http://schemas.microsoft.com/office/2006/metadata/properties" xmlns:ns2="128482ec-0431-40d5-ab26-89ea2a4f3ccd" xmlns:ns3="60eb0cf4-ae2a-4762-800a-cb593b869ecb" xmlns:ns4="http://schemas.microsoft.com/sharepoint/v4" xmlns:ns5="a2e691a9-fcfc-4d85-a390-1894fe98bd9e" targetNamespace="http://schemas.microsoft.com/office/2006/metadata/properties" ma:root="true" ma:fieldsID="a855d43277d90d9f80882bca4d14151c" ns2:_="" ns3:_="" ns4:_="" ns5:_="">
    <xsd:import namespace="128482ec-0431-40d5-ab26-89ea2a4f3ccd"/>
    <xsd:import namespace="60eb0cf4-ae2a-4762-800a-cb593b869ecb"/>
    <xsd:import namespace="http://schemas.microsoft.com/sharepoint/v4"/>
    <xsd:import namespace="a2e691a9-fcfc-4d85-a390-1894fe98bd9e"/>
    <xsd:element name="properties">
      <xsd:complexType>
        <xsd:sequence>
          <xsd:element name="documentManagement">
            <xsd:complexType>
              <xsd:all>
                <xsd:element ref="ns2:m99485b88215436a82099f8287cba0b0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IconOverlay" minOccurs="0"/>
                <xsd:element ref="ns5:SharedWithUsers" minOccurs="0"/>
                <xsd:element ref="ns5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482ec-0431-40d5-ab26-89ea2a4f3ccd" elementFormDefault="qualified">
    <xsd:import namespace="http://schemas.microsoft.com/office/2006/documentManagement/types"/>
    <xsd:import namespace="http://schemas.microsoft.com/office/infopath/2007/PartnerControls"/>
    <xsd:element name="m99485b88215436a82099f8287cba0b0" ma:index="9" nillable="true" ma:taxonomy="true" ma:internalName="m99485b88215436a82099f8287cba0b0" ma:taxonomyFieldName="Kernteam" ma:displayName="Kernteam" ma:default="" ma:fieldId="{699485b8-8215-436a-8209-9f8287cba0b0}" ma:taxonomyMulti="true" ma:sspId="9d9af33d-1c7e-4655-8224-df3a670842a4" ma:termSetId="f2199854-b90f-4d12-b5f9-723340d5e43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6a5f98c-5cc8-4015-9754-f7f59d70125b}" ma:internalName="TaxCatchAll" ma:showField="CatchAllData" ma:web="128482ec-0431-40d5-ab26-89ea2a4f3c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b0cf4-ae2a-4762-800a-cb593b869e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7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691a9-fcfc-4d85-a390-1894fe98bd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8EC6D1-CB19-4400-AD0A-0C75CD884A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43389A-7EE0-4951-8919-E91DD69E3687}">
  <ds:schemaRefs>
    <ds:schemaRef ds:uri="128482ec-0431-40d5-ab26-89ea2a4f3ccd"/>
    <ds:schemaRef ds:uri="http://schemas.microsoft.com/office/2006/metadata/properties"/>
    <ds:schemaRef ds:uri="http://schemas.microsoft.com/office/infopath/2007/PartnerControls"/>
    <ds:schemaRef ds:uri="http://schemas.microsoft.com/sharepoint/v4"/>
  </ds:schemaRefs>
</ds:datastoreItem>
</file>

<file path=customXml/itemProps3.xml><?xml version="1.0" encoding="utf-8"?>
<ds:datastoreItem xmlns:ds="http://schemas.openxmlformats.org/officeDocument/2006/customXml" ds:itemID="{DCA81C17-E145-4FC4-B92F-6284F2D2FAED}">
  <ds:schemaRefs>
    <ds:schemaRef ds:uri="128482ec-0431-40d5-ab26-89ea2a4f3ccd"/>
    <ds:schemaRef ds:uri="60eb0cf4-ae2a-4762-800a-cb593b869ecb"/>
    <ds:schemaRef ds:uri="a2e691a9-fcfc-4d85-a390-1894fe98bd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132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GPP Exam: Zombie AI</vt:lpstr>
      <vt:lpstr>Decision Making</vt:lpstr>
      <vt:lpstr>Enemy handling</vt:lpstr>
      <vt:lpstr>Inventory</vt:lpstr>
      <vt:lpstr>Movement &amp; exploration</vt:lpstr>
      <vt:lpstr>High scores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GPP Exam: Zombie AI</dc:title>
  <dc:creator>Vandaele Yosha</dc:creator>
  <cp:lastModifiedBy>Van Hoorick Bert</cp:lastModifiedBy>
  <cp:revision>3</cp:revision>
  <dcterms:created xsi:type="dcterms:W3CDTF">2021-12-17T12:45:32Z</dcterms:created>
  <dcterms:modified xsi:type="dcterms:W3CDTF">2022-01-20T14:39:00Z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0x010100723942CCEB3A674D8F1F6472CCEFB38E</vt:lpwstr>
  </property>
  <property fmtid="{D5CDD505-2E9C-101B-9397-08002B2CF9AE}" pid="3" name="Kernteam">
    <vt:lpwstr/>
  </property>
</Properties>
</file>